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gif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1705e8879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1705e8879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1705e8879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1705e8879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1705e8879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1705e8879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1705e8879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1705e8879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1705e8879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81705e8879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1705e8879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1705e8879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1705e8879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1705e8879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81705e8879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81705e8879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81705e8879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81705e8879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1705e8879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1705e8879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81705e887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81705e887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1705e887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81705e887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1705e887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1705e887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1705e8879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1705e887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1705e8879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1705e8879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1705e8879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1705e8879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1705e887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1705e887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Topics discussed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7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Introduction to Deep learning.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MNIST classification.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Convolution operation and CNN.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Loss functions and Hyper-parameters.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Fashion MNIST classification ( Overfitting and regularization (Dropout) ).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Different CNN architectures (VGG, ResNet, Inception, etc)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Transfer learning and multi-class classification.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Auto-encoders.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Optimization algorithm and their usage. 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</a:t>
            </a:r>
            <a:endParaRPr/>
          </a:p>
        </p:txBody>
      </p:sp>
      <p:pic>
        <p:nvPicPr>
          <p:cNvPr id="105" name="Google Shape;1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700" y="1170125"/>
            <a:ext cx="811660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Landmark detection</a:t>
            </a:r>
            <a:endParaRPr/>
          </a:p>
        </p:txBody>
      </p:sp>
      <p:sp>
        <p:nvSpPr>
          <p:cNvPr id="111" name="Google Shape;11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In landmark detection or key point detection, we are just making our network output the important x and y co-ordinates in an image.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2000">
                <a:solidFill>
                  <a:srgbClr val="FFFFFF"/>
                </a:solidFill>
              </a:rPr>
              <a:t>For example, if we want to detect specific set of points on images of faces, the training set should contain those points along with the images.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063" y="429425"/>
            <a:ext cx="5347875" cy="34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4"/>
          <p:cNvSpPr txBox="1"/>
          <p:nvPr/>
        </p:nvSpPr>
        <p:spPr>
          <a:xfrm>
            <a:off x="903150" y="3911325"/>
            <a:ext cx="73377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The image on the left contains 65 key points detected and the image on the right has 5 key points detected. 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/>
          <p:nvPr>
            <p:ph idx="1" type="body"/>
          </p:nvPr>
        </p:nvSpPr>
        <p:spPr>
          <a:xfrm>
            <a:off x="311700" y="364600"/>
            <a:ext cx="8520600" cy="46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The training set should contain these 130 points (65 * 2) in a specific order for all the images.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If some points are not available for some images, that points should be marked as NA in the training set.   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of Landmarks detection</a:t>
            </a:r>
            <a:endParaRPr/>
          </a:p>
        </p:txBody>
      </p:sp>
      <p:sp>
        <p:nvSpPr>
          <p:cNvPr id="128" name="Google Shape;12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Facial expression recognition.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Pose estimation.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Drowsiness detection.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Hand gesture recognition and more.  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/>
          <p:nvPr>
            <p:ph type="title"/>
          </p:nvPr>
        </p:nvSpPr>
        <p:spPr>
          <a:xfrm>
            <a:off x="311700" y="266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Sliding Window detection algorithm</a:t>
            </a:r>
            <a:endParaRPr/>
          </a:p>
        </p:txBody>
      </p:sp>
      <p:sp>
        <p:nvSpPr>
          <p:cNvPr id="134" name="Google Shape;134;p27"/>
          <p:cNvSpPr txBox="1"/>
          <p:nvPr>
            <p:ph idx="1" type="body"/>
          </p:nvPr>
        </p:nvSpPr>
        <p:spPr>
          <a:xfrm>
            <a:off x="311700" y="914625"/>
            <a:ext cx="8520600" cy="3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The idea behind this algorithm is to pass a specific region of the input image through the classifier(CNN) and repeat this process for the entire image by passing all the regions.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The region size is determined by the window size. This window is slided across the image to select different regions.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By using this algorithm, we are passing multiple cropped regions of the images through the classifier and classifying each region.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900" y="152400"/>
            <a:ext cx="8568194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idx="1" type="body"/>
          </p:nvPr>
        </p:nvSpPr>
        <p:spPr>
          <a:xfrm>
            <a:off x="311700" y="364575"/>
            <a:ext cx="8520600" cy="44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Advantage: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We are able to detect multiple objects in an image. 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Disadvantage: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We normally run this algorithm multiple times for different window sizes. The computation cost is very high which makes this algorithm slow. </a:t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If we use a larger stride value for the sliding process, we can reduce the computation cost but the performance reduces. 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We can overcome this by the Convolutional implementation of sliding window algorithm.  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0"/>
          <p:cNvSpPr txBox="1"/>
          <p:nvPr>
            <p:ph type="title"/>
          </p:nvPr>
        </p:nvSpPr>
        <p:spPr>
          <a:xfrm>
            <a:off x="311700" y="314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Convolutional layers and FC layers</a:t>
            </a:r>
            <a:endParaRPr/>
          </a:p>
        </p:txBody>
      </p:sp>
      <p:sp>
        <p:nvSpPr>
          <p:cNvPr id="150" name="Google Shape;150;p30"/>
          <p:cNvSpPr txBox="1"/>
          <p:nvPr>
            <p:ph idx="1" type="body"/>
          </p:nvPr>
        </p:nvSpPr>
        <p:spPr>
          <a:xfrm>
            <a:off x="311700" y="983200"/>
            <a:ext cx="8520600" cy="39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Neurons in a FC layer have full connections to all the activations in the previous layer.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The only difference between a FC and Conv layers is that the neurons in the Conv layer are connected to a local region in the input. Also, many of the neurons in a Conv volume share parameters.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However, the neurons in both the layers are still computing the dot products, so their functional form is identical. 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localization and Detection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2863"/>
            <a:ext cx="8839200" cy="43977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Localization</a:t>
            </a:r>
            <a:endParaRPr/>
          </a:p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311700" y="1152475"/>
            <a:ext cx="8520600" cy="38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The term localization refers to figuring out the location of a specific object in an image.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We usually localize objects in images by determining their bounding box.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Bounding boxes are the rectangular boxes that are specified by the x- and y-coordinates.  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3175" y="523875"/>
            <a:ext cx="3857625" cy="409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Bounding box representation</a:t>
            </a:r>
            <a:endParaRPr/>
          </a:p>
        </p:txBody>
      </p:sp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311700" y="1152475"/>
            <a:ext cx="8520600" cy="38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Centroid representation - A bounding box could be represented as [x,y,w,h], where x and y are the coordinates of the bounding box centroid, w and h are the width and height of the bounding box.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lnSpc>
                <a:spcPct val="6818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Corners representation - A bounding box could also be represented as [Xmin, Ymin, Xmax, Ymax], where Xmin and Ymin are the coordinates of the bounding box bottom-left corner, Xmax and Ymax are the coordinates of the bounding box top-right corner.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784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784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3333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311700" y="260550"/>
            <a:ext cx="8520600" cy="44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ts val="2000"/>
              <a:buAutoNum type="arabicPeriod"/>
            </a:pPr>
            <a:r>
              <a:rPr lang="en" sz="2000">
                <a:solidFill>
                  <a:srgbClr val="FFFFFF"/>
                </a:solidFill>
              </a:rPr>
              <a:t>MinMax representation - Similar to the corner representation, a bounding box could also be represented as [Xmin, Xmax, Ymin, Ymax] where Xmin and Xmax are the minimum and maximum of the x coordinates, Ymin and Ymax are the minimum and maximum of the y coordinates. It is almost identical to the corner representation.</a:t>
            </a:r>
            <a:endParaRPr/>
          </a:p>
        </p:txBody>
      </p:sp>
      <p:sp>
        <p:nvSpPr>
          <p:cNvPr id="88" name="Google Shape;88;p19"/>
          <p:cNvSpPr txBox="1"/>
          <p:nvPr/>
        </p:nvSpPr>
        <p:spPr>
          <a:xfrm>
            <a:off x="311700" y="260550"/>
            <a:ext cx="73377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3.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with Localization</a:t>
            </a:r>
            <a:endParaRPr/>
          </a:p>
        </p:txBody>
      </p:sp>
      <p:sp>
        <p:nvSpPr>
          <p:cNvPr id="94" name="Google Shape;94;p20"/>
          <p:cNvSpPr txBox="1"/>
          <p:nvPr>
            <p:ph idx="1" type="body"/>
          </p:nvPr>
        </p:nvSpPr>
        <p:spPr>
          <a:xfrm>
            <a:off x="311700" y="1152475"/>
            <a:ext cx="8520600" cy="38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For classification problems, we had a Softmax layer at the end which gives the probability for each of the classes.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To localize the object in an image, we can modify our network to output few more values that give us the bounding box co-ordinates.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The training set must contain the bounding box co-ordinates along with the label. 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idx="1" type="body"/>
          </p:nvPr>
        </p:nvSpPr>
        <p:spPr>
          <a:xfrm>
            <a:off x="311700" y="334850"/>
            <a:ext cx="8520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This gives us a supervised learning problem. In other words, we can make the model learn not just the labels but also the bounding box co-ordinates. </a:t>
            </a:r>
            <a:endParaRPr sz="20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The output should contain the output of Softmax layer and also the bounding box values predicted by the model. 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